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6" r:id="rId2"/>
    <p:sldId id="267" r:id="rId3"/>
    <p:sldId id="274" r:id="rId4"/>
    <p:sldId id="294" r:id="rId5"/>
    <p:sldId id="291" r:id="rId6"/>
    <p:sldId id="292" r:id="rId7"/>
    <p:sldId id="293" r:id="rId8"/>
    <p:sldId id="295" r:id="rId9"/>
    <p:sldId id="273" r:id="rId10"/>
    <p:sldId id="257" r:id="rId11"/>
    <p:sldId id="277" r:id="rId12"/>
    <p:sldId id="278" r:id="rId13"/>
    <p:sldId id="259" r:id="rId14"/>
    <p:sldId id="282" r:id="rId15"/>
    <p:sldId id="283" r:id="rId16"/>
    <p:sldId id="260" r:id="rId17"/>
    <p:sldId id="281" r:id="rId18"/>
    <p:sldId id="284" r:id="rId19"/>
    <p:sldId id="286" r:id="rId20"/>
    <p:sldId id="263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6EA55-0F5B-44FD-B992-CE36776BEDFE}" v="37" dt="2020-06-16T22:22:16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06" autoAdjust="0"/>
    <p:restoredTop sz="94620"/>
  </p:normalViewPr>
  <p:slideViewPr>
    <p:cSldViewPr>
      <p:cViewPr varScale="1">
        <p:scale>
          <a:sx n="85" d="100"/>
          <a:sy n="85" d="100"/>
        </p:scale>
        <p:origin x="8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ph Vos" userId="7e4cebf4-eac0-4534-9ef1-00480dbd9003" providerId="ADAL" clId="{A42D5CCF-1085-4721-94BF-9AF42B99473E}"/>
    <pc:docChg chg="undo custSel mod addSld delSld modSld">
      <pc:chgData name="Ralph Vos" userId="7e4cebf4-eac0-4534-9ef1-00480dbd9003" providerId="ADAL" clId="{A42D5CCF-1085-4721-94BF-9AF42B99473E}" dt="2020-04-21T15:07:53.132" v="120" actId="27636"/>
      <pc:docMkLst>
        <pc:docMk/>
      </pc:docMkLst>
      <pc:sldChg chg="modSp">
        <pc:chgData name="Ralph Vos" userId="7e4cebf4-eac0-4534-9ef1-00480dbd9003" providerId="ADAL" clId="{A42D5CCF-1085-4721-94BF-9AF42B99473E}" dt="2020-04-21T15:04:43.341" v="91" actId="27636"/>
        <pc:sldMkLst>
          <pc:docMk/>
          <pc:sldMk cId="1343702787" sldId="259"/>
        </pc:sldMkLst>
        <pc:spChg chg="mod">
          <ac:chgData name="Ralph Vos" userId="7e4cebf4-eac0-4534-9ef1-00480dbd9003" providerId="ADAL" clId="{A42D5CCF-1085-4721-94BF-9AF42B99473E}" dt="2020-04-21T15:04:43.341" v="91" actId="27636"/>
          <ac:spMkLst>
            <pc:docMk/>
            <pc:sldMk cId="1343702787" sldId="259"/>
            <ac:spMk id="6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0T20:13:50.592" v="64" actId="27636"/>
          <ac:spMkLst>
            <pc:docMk/>
            <pc:sldMk cId="1343702787" sldId="259"/>
            <ac:spMk id="7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0T20:13:50.592" v="63" actId="27636"/>
          <ac:spMkLst>
            <pc:docMk/>
            <pc:sldMk cId="1343702787" sldId="259"/>
            <ac:spMk id="9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410" v="94" actId="27636"/>
        <pc:sldMkLst>
          <pc:docMk/>
          <pc:sldMk cId="1141759385" sldId="260"/>
        </pc:sldMkLst>
        <pc:spChg chg="mod">
          <ac:chgData name="Ralph Vos" userId="7e4cebf4-eac0-4534-9ef1-00480dbd9003" providerId="ADAL" clId="{A42D5CCF-1085-4721-94BF-9AF42B99473E}" dt="2020-04-21T15:04:43.410" v="94" actId="27636"/>
          <ac:spMkLst>
            <pc:docMk/>
            <pc:sldMk cId="1141759385" sldId="260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472" v="97" actId="27636"/>
        <pc:sldMkLst>
          <pc:docMk/>
          <pc:sldMk cId="1975671411" sldId="263"/>
        </pc:sldMkLst>
        <pc:spChg chg="mod">
          <ac:chgData name="Ralph Vos" userId="7e4cebf4-eac0-4534-9ef1-00480dbd9003" providerId="ADAL" clId="{A42D5CCF-1085-4721-94BF-9AF42B99473E}" dt="2020-04-21T15:04:43.472" v="97" actId="27636"/>
          <ac:spMkLst>
            <pc:docMk/>
            <pc:sldMk cId="1975671411" sldId="263"/>
            <ac:spMk id="2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1T15:04:29.782" v="86" actId="20577"/>
          <ac:spMkLst>
            <pc:docMk/>
            <pc:sldMk cId="1975671411" sldId="263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0T17:24:30.140" v="23" actId="20577"/>
        <pc:sldMkLst>
          <pc:docMk/>
          <pc:sldMk cId="3030288674" sldId="274"/>
        </pc:sldMkLst>
        <pc:spChg chg="mod">
          <ac:chgData name="Ralph Vos" userId="7e4cebf4-eac0-4534-9ef1-00480dbd9003" providerId="ADAL" clId="{A42D5CCF-1085-4721-94BF-9AF42B99473E}" dt="2020-04-20T17:24:30.140" v="23" actId="20577"/>
          <ac:spMkLst>
            <pc:docMk/>
            <pc:sldMk cId="3030288674" sldId="274"/>
            <ac:spMk id="2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0T20:13:50.673" v="68" actId="27636"/>
        <pc:sldMkLst>
          <pc:docMk/>
          <pc:sldMk cId="3001751484" sldId="281"/>
        </pc:sldMkLst>
        <pc:spChg chg="mod">
          <ac:chgData name="Ralph Vos" userId="7e4cebf4-eac0-4534-9ef1-00480dbd9003" providerId="ADAL" clId="{A42D5CCF-1085-4721-94BF-9AF42B99473E}" dt="2020-04-20T20:13:50.673" v="68" actId="27636"/>
          <ac:spMkLst>
            <pc:docMk/>
            <pc:sldMk cId="3001751484" sldId="281"/>
            <ac:spMk id="2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375" v="92" actId="27636"/>
        <pc:sldMkLst>
          <pc:docMk/>
          <pc:sldMk cId="766678004" sldId="282"/>
        </pc:sldMkLst>
        <pc:spChg chg="mod">
          <ac:chgData name="Ralph Vos" userId="7e4cebf4-eac0-4534-9ef1-00480dbd9003" providerId="ADAL" clId="{A42D5CCF-1085-4721-94BF-9AF42B99473E}" dt="2020-04-21T15:04:43.375" v="92" actId="27636"/>
          <ac:spMkLst>
            <pc:docMk/>
            <pc:sldMk cId="766678004" sldId="282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395" v="93" actId="27636"/>
        <pc:sldMkLst>
          <pc:docMk/>
          <pc:sldMk cId="3822028612" sldId="283"/>
        </pc:sldMkLst>
        <pc:spChg chg="mod">
          <ac:chgData name="Ralph Vos" userId="7e4cebf4-eac0-4534-9ef1-00480dbd9003" providerId="ADAL" clId="{A42D5CCF-1085-4721-94BF-9AF42B99473E}" dt="2020-04-21T15:04:43.395" v="93" actId="27636"/>
          <ac:spMkLst>
            <pc:docMk/>
            <pc:sldMk cId="3822028612" sldId="283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444" v="95" actId="27636"/>
        <pc:sldMkLst>
          <pc:docMk/>
          <pc:sldMk cId="520456330" sldId="284"/>
        </pc:sldMkLst>
        <pc:spChg chg="mod">
          <ac:chgData name="Ralph Vos" userId="7e4cebf4-eac0-4534-9ef1-00480dbd9003" providerId="ADAL" clId="{A42D5CCF-1085-4721-94BF-9AF42B99473E}" dt="2020-04-20T20:13:50.682" v="69" actId="27636"/>
          <ac:spMkLst>
            <pc:docMk/>
            <pc:sldMk cId="520456330" sldId="284"/>
            <ac:spMk id="2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1T15:04:43.444" v="95" actId="27636"/>
          <ac:spMkLst>
            <pc:docMk/>
            <pc:sldMk cId="520456330" sldId="284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459" v="96" actId="27636"/>
        <pc:sldMkLst>
          <pc:docMk/>
          <pc:sldMk cId="1116285134" sldId="286"/>
        </pc:sldMkLst>
        <pc:spChg chg="mod">
          <ac:chgData name="Ralph Vos" userId="7e4cebf4-eac0-4534-9ef1-00480dbd9003" providerId="ADAL" clId="{A42D5CCF-1085-4721-94BF-9AF42B99473E}" dt="2020-04-20T20:13:50.692" v="70" actId="27636"/>
          <ac:spMkLst>
            <pc:docMk/>
            <pc:sldMk cId="1116285134" sldId="286"/>
            <ac:spMk id="2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1T15:04:43.459" v="96" actId="27636"/>
          <ac:spMkLst>
            <pc:docMk/>
            <pc:sldMk cId="1116285134" sldId="286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7:53.132" v="120" actId="27636"/>
        <pc:sldMkLst>
          <pc:docMk/>
          <pc:sldMk cId="478668274" sldId="287"/>
        </pc:sldMkLst>
        <pc:spChg chg="mod">
          <ac:chgData name="Ralph Vos" userId="7e4cebf4-eac0-4534-9ef1-00480dbd9003" providerId="ADAL" clId="{A42D5CCF-1085-4721-94BF-9AF42B99473E}" dt="2020-04-20T20:13:50.708" v="72" actId="27636"/>
          <ac:spMkLst>
            <pc:docMk/>
            <pc:sldMk cId="478668274" sldId="287"/>
            <ac:spMk id="2" creationId="{00000000-0000-0000-0000-000000000000}"/>
          </ac:spMkLst>
        </pc:spChg>
        <pc:spChg chg="mod">
          <ac:chgData name="Ralph Vos" userId="7e4cebf4-eac0-4534-9ef1-00480dbd9003" providerId="ADAL" clId="{A42D5CCF-1085-4721-94BF-9AF42B99473E}" dt="2020-04-21T15:07:53.132" v="120" actId="27636"/>
          <ac:spMkLst>
            <pc:docMk/>
            <pc:sldMk cId="478668274" sldId="287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A42D5CCF-1085-4721-94BF-9AF42B99473E}" dt="2020-04-21T15:04:43.307" v="88" actId="27636"/>
        <pc:sldMkLst>
          <pc:docMk/>
          <pc:sldMk cId="2286461880" sldId="291"/>
        </pc:sldMkLst>
        <pc:spChg chg="mod">
          <ac:chgData name="Ralph Vos" userId="7e4cebf4-eac0-4534-9ef1-00480dbd9003" providerId="ADAL" clId="{A42D5CCF-1085-4721-94BF-9AF42B99473E}" dt="2020-04-21T15:04:43.307" v="88" actId="27636"/>
          <ac:spMkLst>
            <pc:docMk/>
            <pc:sldMk cId="2286461880" sldId="291"/>
            <ac:spMk id="2" creationId="{90583C57-802F-8B40-9F98-1BF2BAA9A8FF}"/>
          </ac:spMkLst>
        </pc:spChg>
      </pc:sldChg>
      <pc:sldChg chg="modSp">
        <pc:chgData name="Ralph Vos" userId="7e4cebf4-eac0-4534-9ef1-00480dbd9003" providerId="ADAL" clId="{A42D5CCF-1085-4721-94BF-9AF42B99473E}" dt="2020-04-21T15:04:43.330" v="90" actId="27636"/>
        <pc:sldMkLst>
          <pc:docMk/>
          <pc:sldMk cId="3333252443" sldId="292"/>
        </pc:sldMkLst>
        <pc:spChg chg="mod">
          <ac:chgData name="Ralph Vos" userId="7e4cebf4-eac0-4534-9ef1-00480dbd9003" providerId="ADAL" clId="{A42D5CCF-1085-4721-94BF-9AF42B99473E}" dt="2020-04-21T15:04:43.307" v="89" actId="27636"/>
          <ac:spMkLst>
            <pc:docMk/>
            <pc:sldMk cId="3333252443" sldId="292"/>
            <ac:spMk id="2" creationId="{90583C57-802F-8B40-9F98-1BF2BAA9A8FF}"/>
          </ac:spMkLst>
        </pc:spChg>
        <pc:spChg chg="mod">
          <ac:chgData name="Ralph Vos" userId="7e4cebf4-eac0-4534-9ef1-00480dbd9003" providerId="ADAL" clId="{A42D5CCF-1085-4721-94BF-9AF42B99473E}" dt="2020-04-21T15:04:43.330" v="90" actId="27636"/>
          <ac:spMkLst>
            <pc:docMk/>
            <pc:sldMk cId="3333252443" sldId="292"/>
            <ac:spMk id="3" creationId="{A251E848-E074-534A-9B5C-E462C5CA0BDE}"/>
          </ac:spMkLst>
        </pc:spChg>
      </pc:sldChg>
      <pc:sldChg chg="addSp delSp modSp add mod modTransition setBg delDesignElem">
        <pc:chgData name="Ralph Vos" userId="7e4cebf4-eac0-4534-9ef1-00480dbd9003" providerId="ADAL" clId="{A42D5CCF-1085-4721-94BF-9AF42B99473E}" dt="2020-04-21T15:07:41.732" v="118" actId="16037"/>
        <pc:sldMkLst>
          <pc:docMk/>
          <pc:sldMk cId="2832797599" sldId="294"/>
        </pc:sldMkLst>
        <pc:spChg chg="del mod">
          <ac:chgData name="Ralph Vos" userId="7e4cebf4-eac0-4534-9ef1-00480dbd9003" providerId="ADAL" clId="{A42D5CCF-1085-4721-94BF-9AF42B99473E}" dt="2020-04-21T15:06:06.553" v="106"/>
          <ac:spMkLst>
            <pc:docMk/>
            <pc:sldMk cId="2832797599" sldId="294"/>
            <ac:spMk id="2" creationId="{308BBA0C-637A-4A3D-AD81-19FA5361460C}"/>
          </ac:spMkLst>
        </pc:spChg>
        <pc:spChg chg="mod">
          <ac:chgData name="Ralph Vos" userId="7e4cebf4-eac0-4534-9ef1-00480dbd9003" providerId="ADAL" clId="{A42D5CCF-1085-4721-94BF-9AF42B99473E}" dt="2020-04-21T15:07:41.732" v="118" actId="16037"/>
          <ac:spMkLst>
            <pc:docMk/>
            <pc:sldMk cId="2832797599" sldId="294"/>
            <ac:spMk id="3" creationId="{9C108F2F-6123-42A7-A5DF-C8290C165B5B}"/>
          </ac:spMkLst>
        </pc:spChg>
        <pc:spChg chg="add del mod">
          <ac:chgData name="Ralph Vos" userId="7e4cebf4-eac0-4534-9ef1-00480dbd9003" providerId="ADAL" clId="{A42D5CCF-1085-4721-94BF-9AF42B99473E}" dt="2020-04-20T17:34:46.774" v="33"/>
          <ac:spMkLst>
            <pc:docMk/>
            <pc:sldMk cId="2832797599" sldId="294"/>
            <ac:spMk id="4" creationId="{42724852-76DA-406E-916B-6BA4AEF78345}"/>
          </ac:spMkLst>
        </pc:spChg>
        <pc:spChg chg="add del mod">
          <ac:chgData name="Ralph Vos" userId="7e4cebf4-eac0-4534-9ef1-00480dbd9003" providerId="ADAL" clId="{A42D5CCF-1085-4721-94BF-9AF42B99473E}" dt="2020-04-21T15:06:38.832" v="113"/>
          <ac:spMkLst>
            <pc:docMk/>
            <pc:sldMk cId="2832797599" sldId="294"/>
            <ac:spMk id="4" creationId="{5EFEA9E3-6E23-406F-920A-6A914C24E299}"/>
          </ac:spMkLst>
        </pc:spChg>
        <pc:spChg chg="add mod">
          <ac:chgData name="Ralph Vos" userId="7e4cebf4-eac0-4534-9ef1-00480dbd9003" providerId="ADAL" clId="{A42D5CCF-1085-4721-94BF-9AF42B99473E}" dt="2020-04-21T15:06:48.332" v="116" actId="20577"/>
          <ac:spMkLst>
            <pc:docMk/>
            <pc:sldMk cId="2832797599" sldId="294"/>
            <ac:spMk id="7" creationId="{EB9078F0-B47A-4EF9-AC45-11601C15425A}"/>
          </ac:spMkLst>
        </pc:spChg>
        <pc:spChg chg="add del">
          <ac:chgData name="Ralph Vos" userId="7e4cebf4-eac0-4534-9ef1-00480dbd9003" providerId="ADAL" clId="{A42D5CCF-1085-4721-94BF-9AF42B99473E}" dt="2020-04-20T20:13:39.668" v="55" actId="26606"/>
          <ac:spMkLst>
            <pc:docMk/>
            <pc:sldMk cId="2832797599" sldId="294"/>
            <ac:spMk id="8" creationId="{3B854194-185D-494D-905C-7C7CB2E30F6E}"/>
          </ac:spMkLst>
        </pc:spChg>
        <pc:spChg chg="add">
          <ac:chgData name="Ralph Vos" userId="7e4cebf4-eac0-4534-9ef1-00480dbd9003" providerId="ADAL" clId="{A42D5CCF-1085-4721-94BF-9AF42B99473E}" dt="2020-04-21T15:06:27.016" v="108" actId="26606"/>
          <ac:spMkLst>
            <pc:docMk/>
            <pc:sldMk cId="2832797599" sldId="294"/>
            <ac:spMk id="9" creationId="{56D131F1-A2D1-4005-A4D4-3E6CED0BFE44}"/>
          </ac:spMkLst>
        </pc:spChg>
        <pc:spChg chg="add del">
          <ac:chgData name="Ralph Vos" userId="7e4cebf4-eac0-4534-9ef1-00480dbd9003" providerId="ADAL" clId="{A42D5CCF-1085-4721-94BF-9AF42B99473E}" dt="2020-04-20T20:13:39.668" v="55" actId="26606"/>
          <ac:spMkLst>
            <pc:docMk/>
            <pc:sldMk cId="2832797599" sldId="294"/>
            <ac:spMk id="10" creationId="{B4F5FA0D-0104-4987-8241-EFF7C85B88DE}"/>
          </ac:spMkLst>
        </pc:spChg>
        <pc:spChg chg="add">
          <ac:chgData name="Ralph Vos" userId="7e4cebf4-eac0-4534-9ef1-00480dbd9003" providerId="ADAL" clId="{A42D5CCF-1085-4721-94BF-9AF42B99473E}" dt="2020-04-21T15:06:27.016" v="108" actId="26606"/>
          <ac:spMkLst>
            <pc:docMk/>
            <pc:sldMk cId="2832797599" sldId="294"/>
            <ac:spMk id="11" creationId="{81A7082F-8898-45F9-9051-28EFBA30FD82}"/>
          </ac:spMkLst>
        </pc:spChg>
        <pc:spChg chg="add del">
          <ac:chgData name="Ralph Vos" userId="7e4cebf4-eac0-4534-9ef1-00480dbd9003" providerId="ADAL" clId="{A42D5CCF-1085-4721-94BF-9AF42B99473E}" dt="2020-04-20T20:13:46.962" v="58"/>
          <ac:spMkLst>
            <pc:docMk/>
            <pc:sldMk cId="2832797599" sldId="294"/>
            <ac:spMk id="14" creationId="{6A1473A6-3F22-483E-8A30-80B9D2B14592}"/>
          </ac:spMkLst>
        </pc:spChg>
        <pc:grpChg chg="add del">
          <ac:chgData name="Ralph Vos" userId="7e4cebf4-eac0-4534-9ef1-00480dbd9003" providerId="ADAL" clId="{A42D5CCF-1085-4721-94BF-9AF42B99473E}" dt="2020-04-20T20:13:46.962" v="58"/>
          <ac:grpSpMkLst>
            <pc:docMk/>
            <pc:sldMk cId="2832797599" sldId="294"/>
            <ac:grpSpMk id="15" creationId="{AA1375E3-3E53-4D75-BAB7-E5929BFCB25F}"/>
          </ac:grpSpMkLst>
        </pc:grpChg>
        <pc:picChg chg="add del">
          <ac:chgData name="Ralph Vos" userId="7e4cebf4-eac0-4534-9ef1-00480dbd9003" providerId="ADAL" clId="{A42D5CCF-1085-4721-94BF-9AF42B99473E}" dt="2020-04-20T20:13:39.668" v="55" actId="26606"/>
          <ac:picMkLst>
            <pc:docMk/>
            <pc:sldMk cId="2832797599" sldId="294"/>
            <ac:picMk id="12" creationId="{2897127E-6CEF-446C-BE87-93B7C46E49D1}"/>
          </ac:picMkLst>
        </pc:picChg>
      </pc:sldChg>
      <pc:sldChg chg="addSp delSp modSp add del setBg">
        <pc:chgData name="Ralph Vos" userId="7e4cebf4-eac0-4534-9ef1-00480dbd9003" providerId="ADAL" clId="{A42D5CCF-1085-4721-94BF-9AF42B99473E}" dt="2020-04-20T17:32:49.481" v="27" actId="2696"/>
        <pc:sldMkLst>
          <pc:docMk/>
          <pc:sldMk cId="1560689289" sldId="295"/>
        </pc:sldMkLst>
        <pc:spChg chg="add del mod">
          <ac:chgData name="Ralph Vos" userId="7e4cebf4-eac0-4534-9ef1-00480dbd9003" providerId="ADAL" clId="{A42D5CCF-1085-4721-94BF-9AF42B99473E}" dt="2020-04-20T17:32:42.963" v="26"/>
          <ac:spMkLst>
            <pc:docMk/>
            <pc:sldMk cId="1560689289" sldId="295"/>
            <ac:spMk id="5" creationId="{80FFE140-4877-47BD-8B7F-E2E0104A8377}"/>
          </ac:spMkLst>
        </pc:spChg>
        <pc:spChg chg="add del mod">
          <ac:chgData name="Ralph Vos" userId="7e4cebf4-eac0-4534-9ef1-00480dbd9003" providerId="ADAL" clId="{A42D5CCF-1085-4721-94BF-9AF42B99473E}" dt="2020-04-20T17:32:42.963" v="26"/>
          <ac:spMkLst>
            <pc:docMk/>
            <pc:sldMk cId="1560689289" sldId="295"/>
            <ac:spMk id="6" creationId="{B0574921-EEDB-4420-A285-EE9C846D0B55}"/>
          </ac:spMkLst>
        </pc:spChg>
      </pc:sldChg>
    </pc:docChg>
  </pc:docChgLst>
  <pc:docChgLst>
    <pc:chgData name="Ralph Vos" userId="7e4cebf4-eac0-4534-9ef1-00480dbd9003" providerId="ADAL" clId="{2906EA55-0F5B-44FD-B992-CE36776BEDFE}"/>
    <pc:docChg chg="undo custSel mod addSld delSld modSld sldOrd">
      <pc:chgData name="Ralph Vos" userId="7e4cebf4-eac0-4534-9ef1-00480dbd9003" providerId="ADAL" clId="{2906EA55-0F5B-44FD-B992-CE36776BEDFE}" dt="2020-06-16T22:22:25.092" v="888" actId="20577"/>
      <pc:docMkLst>
        <pc:docMk/>
      </pc:docMkLst>
      <pc:sldChg chg="addSp delSp modSp">
        <pc:chgData name="Ralph Vos" userId="7e4cebf4-eac0-4534-9ef1-00480dbd9003" providerId="ADAL" clId="{2906EA55-0F5B-44FD-B992-CE36776BEDFE}" dt="2020-06-11T20:00:14.390" v="15" actId="14100"/>
        <pc:sldMkLst>
          <pc:docMk/>
          <pc:sldMk cId="1320361249" sldId="256"/>
        </pc:sldMkLst>
        <pc:spChg chg="mod">
          <ac:chgData name="Ralph Vos" userId="7e4cebf4-eac0-4534-9ef1-00480dbd9003" providerId="ADAL" clId="{2906EA55-0F5B-44FD-B992-CE36776BEDFE}" dt="2020-06-11T19:59:29.994" v="10" actId="14100"/>
          <ac:spMkLst>
            <pc:docMk/>
            <pc:sldMk cId="1320361249" sldId="256"/>
            <ac:spMk id="3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0:00:14.390" v="15" actId="14100"/>
          <ac:spMkLst>
            <pc:docMk/>
            <pc:sldMk cId="1320361249" sldId="256"/>
            <ac:spMk id="5" creationId="{00000000-0000-0000-0000-000000000000}"/>
          </ac:spMkLst>
        </pc:spChg>
        <pc:picChg chg="add del">
          <ac:chgData name="Ralph Vos" userId="7e4cebf4-eac0-4534-9ef1-00480dbd9003" providerId="ADAL" clId="{2906EA55-0F5B-44FD-B992-CE36776BEDFE}" dt="2020-06-11T19:59:11.210" v="9"/>
          <ac:picMkLst>
            <pc:docMk/>
            <pc:sldMk cId="1320361249" sldId="256"/>
            <ac:picMk id="4" creationId="{00000000-0000-0000-0000-000000000000}"/>
          </ac:picMkLst>
        </pc:picChg>
      </pc:sldChg>
      <pc:sldChg chg="modSp">
        <pc:chgData name="Ralph Vos" userId="7e4cebf4-eac0-4534-9ef1-00480dbd9003" providerId="ADAL" clId="{2906EA55-0F5B-44FD-B992-CE36776BEDFE}" dt="2020-06-12T16:09:53.676" v="371" actId="20577"/>
        <pc:sldMkLst>
          <pc:docMk/>
          <pc:sldMk cId="339021780" sldId="257"/>
        </pc:sldMkLst>
        <pc:spChg chg="mod">
          <ac:chgData name="Ralph Vos" userId="7e4cebf4-eac0-4534-9ef1-00480dbd9003" providerId="ADAL" clId="{2906EA55-0F5B-44FD-B992-CE36776BEDFE}" dt="2020-06-12T16:09:53.676" v="371" actId="20577"/>
          <ac:spMkLst>
            <pc:docMk/>
            <pc:sldMk cId="339021780" sldId="257"/>
            <ac:spMk id="11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2T16:09:30.106" v="365" actId="20577"/>
        <pc:sldMkLst>
          <pc:docMk/>
          <pc:sldMk cId="1343702787" sldId="259"/>
        </pc:sldMkLst>
        <pc:spChg chg="mod">
          <ac:chgData name="Ralph Vos" userId="7e4cebf4-eac0-4534-9ef1-00480dbd9003" providerId="ADAL" clId="{2906EA55-0F5B-44FD-B992-CE36776BEDFE}" dt="2020-06-11T21:41:34.459" v="138" actId="14100"/>
          <ac:spMkLst>
            <pc:docMk/>
            <pc:sldMk cId="1343702787" sldId="259"/>
            <ac:spMk id="4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2T16:08:57.796" v="358" actId="14100"/>
          <ac:spMkLst>
            <pc:docMk/>
            <pc:sldMk cId="1343702787" sldId="259"/>
            <ac:spMk id="6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2T16:09:30.106" v="365" actId="20577"/>
          <ac:spMkLst>
            <pc:docMk/>
            <pc:sldMk cId="1343702787" sldId="259"/>
            <ac:spMk id="7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2:11:28.304" v="316" actId="14100"/>
          <ac:spMkLst>
            <pc:docMk/>
            <pc:sldMk cId="1343702787" sldId="259"/>
            <ac:spMk id="8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2T16:09:26.361" v="363" actId="20577"/>
          <ac:spMkLst>
            <pc:docMk/>
            <pc:sldMk cId="1343702787" sldId="259"/>
            <ac:spMk id="9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1T21:44:14.031" v="180" actId="14100"/>
        <pc:sldMkLst>
          <pc:docMk/>
          <pc:sldMk cId="1141759385" sldId="260"/>
        </pc:sldMkLst>
        <pc:spChg chg="mod">
          <ac:chgData name="Ralph Vos" userId="7e4cebf4-eac0-4534-9ef1-00480dbd9003" providerId="ADAL" clId="{2906EA55-0F5B-44FD-B992-CE36776BEDFE}" dt="2020-06-11T21:43:42.195" v="169" actId="1076"/>
          <ac:spMkLst>
            <pc:docMk/>
            <pc:sldMk cId="1141759385" sldId="260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1:44:00.501" v="177" actId="14100"/>
          <ac:spMkLst>
            <pc:docMk/>
            <pc:sldMk cId="1141759385" sldId="260"/>
            <ac:spMk id="3" creationId="{00000000-0000-0000-0000-000000000000}"/>
          </ac:spMkLst>
        </pc:spChg>
        <pc:picChg chg="mod">
          <ac:chgData name="Ralph Vos" userId="7e4cebf4-eac0-4534-9ef1-00480dbd9003" providerId="ADAL" clId="{2906EA55-0F5B-44FD-B992-CE36776BEDFE}" dt="2020-06-11T21:44:14.031" v="180" actId="14100"/>
          <ac:picMkLst>
            <pc:docMk/>
            <pc:sldMk cId="1141759385" sldId="260"/>
            <ac:picMk id="6" creationId="{00000000-0000-0000-0000-000000000000}"/>
          </ac:picMkLst>
        </pc:picChg>
      </pc:sldChg>
      <pc:sldChg chg="addSp delSp modSp">
        <pc:chgData name="Ralph Vos" userId="7e4cebf4-eac0-4534-9ef1-00480dbd9003" providerId="ADAL" clId="{2906EA55-0F5B-44FD-B992-CE36776BEDFE}" dt="2020-06-12T16:29:58.448" v="392" actId="14100"/>
        <pc:sldMkLst>
          <pc:docMk/>
          <pc:sldMk cId="1975671411" sldId="263"/>
        </pc:sldMkLst>
        <pc:spChg chg="mod">
          <ac:chgData name="Ralph Vos" userId="7e4cebf4-eac0-4534-9ef1-00480dbd9003" providerId="ADAL" clId="{2906EA55-0F5B-44FD-B992-CE36776BEDFE}" dt="2020-06-11T21:52:04.298" v="258" actId="14100"/>
          <ac:spMkLst>
            <pc:docMk/>
            <pc:sldMk cId="1975671411" sldId="263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2T16:29:58.448" v="392" actId="14100"/>
          <ac:spMkLst>
            <pc:docMk/>
            <pc:sldMk cId="1975671411" sldId="263"/>
            <ac:spMk id="3" creationId="{00000000-0000-0000-0000-000000000000}"/>
          </ac:spMkLst>
        </pc:spChg>
        <pc:spChg chg="add del mod">
          <ac:chgData name="Ralph Vos" userId="7e4cebf4-eac0-4534-9ef1-00480dbd9003" providerId="ADAL" clId="{2906EA55-0F5B-44FD-B992-CE36776BEDFE}" dt="2020-06-11T21:53:21.258" v="265"/>
          <ac:spMkLst>
            <pc:docMk/>
            <pc:sldMk cId="1975671411" sldId="263"/>
            <ac:spMk id="5" creationId="{00667E02-41D4-4159-B184-F2055B198D76}"/>
          </ac:spMkLst>
        </pc:spChg>
      </pc:sldChg>
      <pc:sldChg chg="modSp">
        <pc:chgData name="Ralph Vos" userId="7e4cebf4-eac0-4534-9ef1-00480dbd9003" providerId="ADAL" clId="{2906EA55-0F5B-44FD-B992-CE36776BEDFE}" dt="2020-06-11T20:01:18.121" v="19" actId="1076"/>
        <pc:sldMkLst>
          <pc:docMk/>
          <pc:sldMk cId="3593550468" sldId="267"/>
        </pc:sldMkLst>
        <pc:spChg chg="mod">
          <ac:chgData name="Ralph Vos" userId="7e4cebf4-eac0-4534-9ef1-00480dbd9003" providerId="ADAL" clId="{2906EA55-0F5B-44FD-B992-CE36776BEDFE}" dt="2020-06-11T20:01:18.121" v="19" actId="1076"/>
          <ac:spMkLst>
            <pc:docMk/>
            <pc:sldMk cId="3593550468" sldId="267"/>
            <ac:spMk id="2" creationId="{00000000-0000-0000-0000-000000000000}"/>
          </ac:spMkLst>
        </pc:spChg>
      </pc:sldChg>
      <pc:sldChg chg="addSp delSp modSp mod setBg setClrOvrMap">
        <pc:chgData name="Ralph Vos" userId="7e4cebf4-eac0-4534-9ef1-00480dbd9003" providerId="ADAL" clId="{2906EA55-0F5B-44FD-B992-CE36776BEDFE}" dt="2020-06-12T16:03:56.573" v="324" actId="20577"/>
        <pc:sldMkLst>
          <pc:docMk/>
          <pc:sldMk cId="3030288674" sldId="274"/>
        </pc:sldMkLst>
        <pc:spChg chg="mod">
          <ac:chgData name="Ralph Vos" userId="7e4cebf4-eac0-4534-9ef1-00480dbd9003" providerId="ADAL" clId="{2906EA55-0F5B-44FD-B992-CE36776BEDFE}" dt="2020-06-12T16:03:56.573" v="324" actId="20577"/>
          <ac:spMkLst>
            <pc:docMk/>
            <pc:sldMk cId="3030288674" sldId="274"/>
            <ac:spMk id="2" creationId="{00000000-0000-0000-0000-000000000000}"/>
          </ac:spMkLst>
        </pc:spChg>
        <pc:spChg chg="add del">
          <ac:chgData name="Ralph Vos" userId="7e4cebf4-eac0-4534-9ef1-00480dbd9003" providerId="ADAL" clId="{2906EA55-0F5B-44FD-B992-CE36776BEDFE}" dt="2020-06-11T20:14:29.534" v="89" actId="26606"/>
          <ac:spMkLst>
            <pc:docMk/>
            <pc:sldMk cId="3030288674" sldId="274"/>
            <ac:spMk id="17" creationId="{859EBD8D-506A-4653-B301-750C47F4A5E4}"/>
          </ac:spMkLst>
        </pc:spChg>
        <pc:spChg chg="add del">
          <ac:chgData name="Ralph Vos" userId="7e4cebf4-eac0-4534-9ef1-00480dbd9003" providerId="ADAL" clId="{2906EA55-0F5B-44FD-B992-CE36776BEDFE}" dt="2020-06-11T20:14:29.534" v="89" actId="26606"/>
          <ac:spMkLst>
            <pc:docMk/>
            <pc:sldMk cId="3030288674" sldId="274"/>
            <ac:spMk id="19" creationId="{B219AE65-9B94-44EA-BEF3-EF4BFA169C81}"/>
          </ac:spMkLst>
        </pc:spChg>
        <pc:spChg chg="add del">
          <ac:chgData name="Ralph Vos" userId="7e4cebf4-eac0-4534-9ef1-00480dbd9003" providerId="ADAL" clId="{2906EA55-0F5B-44FD-B992-CE36776BEDFE}" dt="2020-06-11T20:14:29.534" v="89" actId="26606"/>
          <ac:spMkLst>
            <pc:docMk/>
            <pc:sldMk cId="3030288674" sldId="274"/>
            <ac:spMk id="21" creationId="{F0C81A57-9CD5-461B-8FFE-4A8CB6CFBE01}"/>
          </ac:spMkLst>
        </pc:spChg>
        <pc:spChg chg="add del">
          <ac:chgData name="Ralph Vos" userId="7e4cebf4-eac0-4534-9ef1-00480dbd9003" providerId="ADAL" clId="{2906EA55-0F5B-44FD-B992-CE36776BEDFE}" dt="2020-06-11T20:14:59.009" v="91" actId="26606"/>
          <ac:spMkLst>
            <pc:docMk/>
            <pc:sldMk cId="3030288674" sldId="274"/>
            <ac:spMk id="28" creationId="{859EBD8D-506A-4653-B301-750C47F4A5E4}"/>
          </ac:spMkLst>
        </pc:spChg>
        <pc:spChg chg="add del">
          <ac:chgData name="Ralph Vos" userId="7e4cebf4-eac0-4534-9ef1-00480dbd9003" providerId="ADAL" clId="{2906EA55-0F5B-44FD-B992-CE36776BEDFE}" dt="2020-06-11T20:14:59.009" v="91" actId="26606"/>
          <ac:spMkLst>
            <pc:docMk/>
            <pc:sldMk cId="3030288674" sldId="274"/>
            <ac:spMk id="29" creationId="{B219AE65-9B94-44EA-BEF3-EF4BFA169C81}"/>
          </ac:spMkLst>
        </pc:spChg>
        <pc:spChg chg="add del">
          <ac:chgData name="Ralph Vos" userId="7e4cebf4-eac0-4534-9ef1-00480dbd9003" providerId="ADAL" clId="{2906EA55-0F5B-44FD-B992-CE36776BEDFE}" dt="2020-06-11T20:14:59.009" v="91" actId="26606"/>
          <ac:spMkLst>
            <pc:docMk/>
            <pc:sldMk cId="3030288674" sldId="274"/>
            <ac:spMk id="30" creationId="{F0C81A57-9CD5-461B-8FFE-4A8CB6CFBE01}"/>
          </ac:spMkLst>
        </pc:spChg>
        <pc:grpChg chg="add del">
          <ac:chgData name="Ralph Vos" userId="7e4cebf4-eac0-4534-9ef1-00480dbd9003" providerId="ADAL" clId="{2906EA55-0F5B-44FD-B992-CE36776BEDFE}" dt="2020-06-11T20:14:29.534" v="89" actId="26606"/>
          <ac:grpSpMkLst>
            <pc:docMk/>
            <pc:sldMk cId="3030288674" sldId="274"/>
            <ac:grpSpMk id="7" creationId="{89B7F34B-B720-4924-989C-4C86F1673F87}"/>
          </ac:grpSpMkLst>
        </pc:grpChg>
        <pc:grpChg chg="add del">
          <ac:chgData name="Ralph Vos" userId="7e4cebf4-eac0-4534-9ef1-00480dbd9003" providerId="ADAL" clId="{2906EA55-0F5B-44FD-B992-CE36776BEDFE}" dt="2020-06-11T20:14:29.534" v="89" actId="26606"/>
          <ac:grpSpMkLst>
            <pc:docMk/>
            <pc:sldMk cId="3030288674" sldId="274"/>
            <ac:grpSpMk id="23" creationId="{3086C462-37F4-494D-8292-CCB95221CC1A}"/>
          </ac:grpSpMkLst>
        </pc:grpChg>
        <pc:grpChg chg="add del">
          <ac:chgData name="Ralph Vos" userId="7e4cebf4-eac0-4534-9ef1-00480dbd9003" providerId="ADAL" clId="{2906EA55-0F5B-44FD-B992-CE36776BEDFE}" dt="2020-06-11T20:14:59.009" v="91" actId="26606"/>
          <ac:grpSpMkLst>
            <pc:docMk/>
            <pc:sldMk cId="3030288674" sldId="274"/>
            <ac:grpSpMk id="27" creationId="{89B7F34B-B720-4924-989C-4C86F1673F87}"/>
          </ac:grpSpMkLst>
        </pc:grpChg>
        <pc:grpChg chg="add del">
          <ac:chgData name="Ralph Vos" userId="7e4cebf4-eac0-4534-9ef1-00480dbd9003" providerId="ADAL" clId="{2906EA55-0F5B-44FD-B992-CE36776BEDFE}" dt="2020-06-11T20:14:59.009" v="91" actId="26606"/>
          <ac:grpSpMkLst>
            <pc:docMk/>
            <pc:sldMk cId="3030288674" sldId="274"/>
            <ac:grpSpMk id="31" creationId="{3086C462-37F4-494D-8292-CCB95221CC1A}"/>
          </ac:grpSpMkLst>
        </pc:grpChg>
      </pc:sldChg>
      <pc:sldChg chg="modSp">
        <pc:chgData name="Ralph Vos" userId="7e4cebf4-eac0-4534-9ef1-00480dbd9003" providerId="ADAL" clId="{2906EA55-0F5B-44FD-B992-CE36776BEDFE}" dt="2020-06-12T16:09:42.936" v="369" actId="20577"/>
        <pc:sldMkLst>
          <pc:docMk/>
          <pc:sldMk cId="1387052155" sldId="277"/>
        </pc:sldMkLst>
        <pc:spChg chg="mod">
          <ac:chgData name="Ralph Vos" userId="7e4cebf4-eac0-4534-9ef1-00480dbd9003" providerId="ADAL" clId="{2906EA55-0F5B-44FD-B992-CE36776BEDFE}" dt="2020-06-12T16:09:42.936" v="369" actId="20577"/>
          <ac:spMkLst>
            <pc:docMk/>
            <pc:sldMk cId="1387052155" sldId="277"/>
            <ac:spMk id="2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1T21:47:01.949" v="209" actId="14100"/>
        <pc:sldMkLst>
          <pc:docMk/>
          <pc:sldMk cId="3001751484" sldId="281"/>
        </pc:sldMkLst>
        <pc:spChg chg="mod">
          <ac:chgData name="Ralph Vos" userId="7e4cebf4-eac0-4534-9ef1-00480dbd9003" providerId="ADAL" clId="{2906EA55-0F5B-44FD-B992-CE36776BEDFE}" dt="2020-06-11T21:47:01.949" v="209" actId="14100"/>
          <ac:spMkLst>
            <pc:docMk/>
            <pc:sldMk cId="3001751484" sldId="281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1:46:52.004" v="206" actId="14100"/>
          <ac:spMkLst>
            <pc:docMk/>
            <pc:sldMk cId="3001751484" sldId="281"/>
            <ac:spMk id="3" creationId="{00000000-0000-0000-0000-000000000000}"/>
          </ac:spMkLst>
        </pc:spChg>
      </pc:sldChg>
      <pc:sldChg chg="addSp delSp modSp">
        <pc:chgData name="Ralph Vos" userId="7e4cebf4-eac0-4534-9ef1-00480dbd9003" providerId="ADAL" clId="{2906EA55-0F5B-44FD-B992-CE36776BEDFE}" dt="2020-06-11T21:42:03.360" v="143" actId="27636"/>
        <pc:sldMkLst>
          <pc:docMk/>
          <pc:sldMk cId="766678004" sldId="282"/>
        </pc:sldMkLst>
        <pc:spChg chg="mod">
          <ac:chgData name="Ralph Vos" userId="7e4cebf4-eac0-4534-9ef1-00480dbd9003" providerId="ADAL" clId="{2906EA55-0F5B-44FD-B992-CE36776BEDFE}" dt="2020-06-11T21:41:49.628" v="140" actId="14100"/>
          <ac:spMkLst>
            <pc:docMk/>
            <pc:sldMk cId="766678004" sldId="282"/>
            <ac:spMk id="2" creationId="{00000000-0000-0000-0000-000000000000}"/>
          </ac:spMkLst>
        </pc:spChg>
        <pc:spChg chg="add del mod">
          <ac:chgData name="Ralph Vos" userId="7e4cebf4-eac0-4534-9ef1-00480dbd9003" providerId="ADAL" clId="{2906EA55-0F5B-44FD-B992-CE36776BEDFE}" dt="2020-06-11T21:42:03.360" v="143" actId="27636"/>
          <ac:spMkLst>
            <pc:docMk/>
            <pc:sldMk cId="766678004" sldId="282"/>
            <ac:spMk id="3" creationId="{00000000-0000-0000-0000-000000000000}"/>
          </ac:spMkLst>
        </pc:spChg>
        <pc:spChg chg="add del mod">
          <ac:chgData name="Ralph Vos" userId="7e4cebf4-eac0-4534-9ef1-00480dbd9003" providerId="ADAL" clId="{2906EA55-0F5B-44FD-B992-CE36776BEDFE}" dt="2020-06-11T21:40:50.976" v="133" actId="478"/>
          <ac:spMkLst>
            <pc:docMk/>
            <pc:sldMk cId="766678004" sldId="282"/>
            <ac:spMk id="5" creationId="{F3A8356B-341C-4322-91A6-806559C3F561}"/>
          </ac:spMkLst>
        </pc:spChg>
      </pc:sldChg>
      <pc:sldChg chg="modSp">
        <pc:chgData name="Ralph Vos" userId="7e4cebf4-eac0-4534-9ef1-00480dbd9003" providerId="ADAL" clId="{2906EA55-0F5B-44FD-B992-CE36776BEDFE}" dt="2020-06-11T21:43:01.419" v="160" actId="14100"/>
        <pc:sldMkLst>
          <pc:docMk/>
          <pc:sldMk cId="3822028612" sldId="283"/>
        </pc:sldMkLst>
        <pc:spChg chg="mod">
          <ac:chgData name="Ralph Vos" userId="7e4cebf4-eac0-4534-9ef1-00480dbd9003" providerId="ADAL" clId="{2906EA55-0F5B-44FD-B992-CE36776BEDFE}" dt="2020-06-11T21:42:37.159" v="150" actId="14100"/>
          <ac:spMkLst>
            <pc:docMk/>
            <pc:sldMk cId="3822028612" sldId="283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1:43:01.419" v="160" actId="14100"/>
          <ac:spMkLst>
            <pc:docMk/>
            <pc:sldMk cId="3822028612" sldId="283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1T21:48:30.505" v="234" actId="27636"/>
        <pc:sldMkLst>
          <pc:docMk/>
          <pc:sldMk cId="520456330" sldId="284"/>
        </pc:sldMkLst>
        <pc:spChg chg="mod">
          <ac:chgData name="Ralph Vos" userId="7e4cebf4-eac0-4534-9ef1-00480dbd9003" providerId="ADAL" clId="{2906EA55-0F5B-44FD-B992-CE36776BEDFE}" dt="2020-06-11T21:48:17.315" v="229" actId="14100"/>
          <ac:spMkLst>
            <pc:docMk/>
            <pc:sldMk cId="520456330" sldId="284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1:48:30.505" v="234" actId="27636"/>
          <ac:spMkLst>
            <pc:docMk/>
            <pc:sldMk cId="520456330" sldId="284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1T21:49:17.845" v="247" actId="14100"/>
        <pc:sldMkLst>
          <pc:docMk/>
          <pc:sldMk cId="1116285134" sldId="286"/>
        </pc:sldMkLst>
        <pc:spChg chg="mod">
          <ac:chgData name="Ralph Vos" userId="7e4cebf4-eac0-4534-9ef1-00480dbd9003" providerId="ADAL" clId="{2906EA55-0F5B-44FD-B992-CE36776BEDFE}" dt="2020-06-11T21:49:07.416" v="245" actId="14100"/>
          <ac:spMkLst>
            <pc:docMk/>
            <pc:sldMk cId="1116285134" sldId="286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1T21:49:17.845" v="247" actId="14100"/>
          <ac:spMkLst>
            <pc:docMk/>
            <pc:sldMk cId="1116285134" sldId="286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6T18:14:25.195" v="662" actId="20577"/>
        <pc:sldMkLst>
          <pc:docMk/>
          <pc:sldMk cId="478668274" sldId="287"/>
        </pc:sldMkLst>
        <pc:spChg chg="mod">
          <ac:chgData name="Ralph Vos" userId="7e4cebf4-eac0-4534-9ef1-00480dbd9003" providerId="ADAL" clId="{2906EA55-0F5B-44FD-B992-CE36776BEDFE}" dt="2020-06-11T21:54:33.749" v="283" actId="14100"/>
          <ac:spMkLst>
            <pc:docMk/>
            <pc:sldMk cId="478668274" sldId="287"/>
            <ac:spMk id="2" creationId="{00000000-0000-0000-0000-000000000000}"/>
          </ac:spMkLst>
        </pc:spChg>
        <pc:spChg chg="mod">
          <ac:chgData name="Ralph Vos" userId="7e4cebf4-eac0-4534-9ef1-00480dbd9003" providerId="ADAL" clId="{2906EA55-0F5B-44FD-B992-CE36776BEDFE}" dt="2020-06-16T18:14:25.195" v="662" actId="20577"/>
          <ac:spMkLst>
            <pc:docMk/>
            <pc:sldMk cId="478668274" sldId="287"/>
            <ac:spMk id="3" creationId="{00000000-0000-0000-0000-000000000000}"/>
          </ac:spMkLst>
        </pc:spChg>
      </pc:sldChg>
      <pc:sldChg chg="modSp">
        <pc:chgData name="Ralph Vos" userId="7e4cebf4-eac0-4534-9ef1-00480dbd9003" providerId="ADAL" clId="{2906EA55-0F5B-44FD-B992-CE36776BEDFE}" dt="2020-06-12T16:04:41.951" v="325" actId="14100"/>
        <pc:sldMkLst>
          <pc:docMk/>
          <pc:sldMk cId="2286461880" sldId="291"/>
        </pc:sldMkLst>
        <pc:spChg chg="mod">
          <ac:chgData name="Ralph Vos" userId="7e4cebf4-eac0-4534-9ef1-00480dbd9003" providerId="ADAL" clId="{2906EA55-0F5B-44FD-B992-CE36776BEDFE}" dt="2020-06-12T16:04:41.951" v="325" actId="14100"/>
          <ac:spMkLst>
            <pc:docMk/>
            <pc:sldMk cId="2286461880" sldId="291"/>
            <ac:spMk id="3" creationId="{A251E848-E074-534A-9B5C-E462C5CA0BDE}"/>
          </ac:spMkLst>
        </pc:spChg>
      </pc:sldChg>
      <pc:sldChg chg="modSp">
        <pc:chgData name="Ralph Vos" userId="7e4cebf4-eac0-4534-9ef1-00480dbd9003" providerId="ADAL" clId="{2906EA55-0F5B-44FD-B992-CE36776BEDFE}" dt="2020-06-12T16:13:15.388" v="375" actId="27636"/>
        <pc:sldMkLst>
          <pc:docMk/>
          <pc:sldMk cId="3333252443" sldId="292"/>
        </pc:sldMkLst>
        <pc:spChg chg="mod">
          <ac:chgData name="Ralph Vos" userId="7e4cebf4-eac0-4534-9ef1-00480dbd9003" providerId="ADAL" clId="{2906EA55-0F5B-44FD-B992-CE36776BEDFE}" dt="2020-06-11T21:58:50.711" v="308" actId="14100"/>
          <ac:spMkLst>
            <pc:docMk/>
            <pc:sldMk cId="3333252443" sldId="292"/>
            <ac:spMk id="2" creationId="{90583C57-802F-8B40-9F98-1BF2BAA9A8FF}"/>
          </ac:spMkLst>
        </pc:spChg>
        <pc:spChg chg="mod">
          <ac:chgData name="Ralph Vos" userId="7e4cebf4-eac0-4534-9ef1-00480dbd9003" providerId="ADAL" clId="{2906EA55-0F5B-44FD-B992-CE36776BEDFE}" dt="2020-06-12T16:13:15.388" v="375" actId="27636"/>
          <ac:spMkLst>
            <pc:docMk/>
            <pc:sldMk cId="3333252443" sldId="292"/>
            <ac:spMk id="3" creationId="{A251E848-E074-534A-9B5C-E462C5CA0BDE}"/>
          </ac:spMkLst>
        </pc:spChg>
      </pc:sldChg>
      <pc:sldChg chg="modSp">
        <pc:chgData name="Ralph Vos" userId="7e4cebf4-eac0-4534-9ef1-00480dbd9003" providerId="ADAL" clId="{2906EA55-0F5B-44FD-B992-CE36776BEDFE}" dt="2020-06-12T16:05:57.505" v="330" actId="255"/>
        <pc:sldMkLst>
          <pc:docMk/>
          <pc:sldMk cId="2921215889" sldId="293"/>
        </pc:sldMkLst>
        <pc:spChg chg="mod">
          <ac:chgData name="Ralph Vos" userId="7e4cebf4-eac0-4534-9ef1-00480dbd9003" providerId="ADAL" clId="{2906EA55-0F5B-44FD-B992-CE36776BEDFE}" dt="2020-06-12T16:05:57.505" v="330" actId="255"/>
          <ac:spMkLst>
            <pc:docMk/>
            <pc:sldMk cId="2921215889" sldId="293"/>
            <ac:spMk id="2" creationId="{90583C57-802F-8B40-9F98-1BF2BAA9A8FF}"/>
          </ac:spMkLst>
        </pc:spChg>
        <pc:picChg chg="mod">
          <ac:chgData name="Ralph Vos" userId="7e4cebf4-eac0-4534-9ef1-00480dbd9003" providerId="ADAL" clId="{2906EA55-0F5B-44FD-B992-CE36776BEDFE}" dt="2020-06-12T16:05:19.654" v="327" actId="14100"/>
          <ac:picMkLst>
            <pc:docMk/>
            <pc:sldMk cId="2921215889" sldId="293"/>
            <ac:picMk id="7" creationId="{14E21D66-91AA-497A-AC1B-CEFC569CF446}"/>
          </ac:picMkLst>
        </pc:picChg>
      </pc:sldChg>
      <pc:sldChg chg="modSp add">
        <pc:chgData name="Ralph Vos" userId="7e4cebf4-eac0-4534-9ef1-00480dbd9003" providerId="ADAL" clId="{2906EA55-0F5B-44FD-B992-CE36776BEDFE}" dt="2020-06-16T17:59:30.481" v="609" actId="313"/>
        <pc:sldMkLst>
          <pc:docMk/>
          <pc:sldMk cId="1418521711" sldId="294"/>
        </pc:sldMkLst>
        <pc:spChg chg="mod">
          <ac:chgData name="Ralph Vos" userId="7e4cebf4-eac0-4534-9ef1-00480dbd9003" providerId="ADAL" clId="{2906EA55-0F5B-44FD-B992-CE36776BEDFE}" dt="2020-06-16T17:59:30.481" v="609" actId="313"/>
          <ac:spMkLst>
            <pc:docMk/>
            <pc:sldMk cId="1418521711" sldId="294"/>
            <ac:spMk id="2" creationId="{00000000-0000-0000-0000-000000000000}"/>
          </ac:spMkLst>
        </pc:spChg>
      </pc:sldChg>
      <pc:sldChg chg="addSp delSp modSp del delDesignElem">
        <pc:chgData name="Ralph Vos" userId="7e4cebf4-eac0-4534-9ef1-00480dbd9003" providerId="ADAL" clId="{2906EA55-0F5B-44FD-B992-CE36776BEDFE}" dt="2020-06-12T16:26:12.731" v="381" actId="2696"/>
        <pc:sldMkLst>
          <pc:docMk/>
          <pc:sldMk cId="2832797599" sldId="294"/>
        </pc:sldMkLst>
        <pc:spChg chg="mod">
          <ac:chgData name="Ralph Vos" userId="7e4cebf4-eac0-4534-9ef1-00480dbd9003" providerId="ADAL" clId="{2906EA55-0F5B-44FD-B992-CE36776BEDFE}" dt="2020-06-11T21:55:17.679" v="288" actId="27636"/>
          <ac:spMkLst>
            <pc:docMk/>
            <pc:sldMk cId="2832797599" sldId="294"/>
            <ac:spMk id="3" creationId="{9C108F2F-6123-42A7-A5DF-C8290C165B5B}"/>
          </ac:spMkLst>
        </pc:spChg>
        <pc:spChg chg="add del">
          <ac:chgData name="Ralph Vos" userId="7e4cebf4-eac0-4534-9ef1-00480dbd9003" providerId="ADAL" clId="{2906EA55-0F5B-44FD-B992-CE36776BEDFE}" dt="2020-06-11T20:15:03.767" v="95"/>
          <ac:spMkLst>
            <pc:docMk/>
            <pc:sldMk cId="2832797599" sldId="294"/>
            <ac:spMk id="9" creationId="{56D131F1-A2D1-4005-A4D4-3E6CED0BFE44}"/>
          </ac:spMkLst>
        </pc:spChg>
        <pc:spChg chg="add del">
          <ac:chgData name="Ralph Vos" userId="7e4cebf4-eac0-4534-9ef1-00480dbd9003" providerId="ADAL" clId="{2906EA55-0F5B-44FD-B992-CE36776BEDFE}" dt="2020-06-11T20:15:03.767" v="95"/>
          <ac:spMkLst>
            <pc:docMk/>
            <pc:sldMk cId="2832797599" sldId="294"/>
            <ac:spMk id="11" creationId="{81A7082F-8898-45F9-9051-28EFBA30FD82}"/>
          </ac:spMkLst>
        </pc:spChg>
      </pc:sldChg>
      <pc:sldChg chg="add del">
        <pc:chgData name="Ralph Vos" userId="7e4cebf4-eac0-4534-9ef1-00480dbd9003" providerId="ADAL" clId="{2906EA55-0F5B-44FD-B992-CE36776BEDFE}" dt="2020-06-16T17:54:37.803" v="429" actId="2696"/>
        <pc:sldMkLst>
          <pc:docMk/>
          <pc:sldMk cId="3561095855" sldId="294"/>
        </pc:sldMkLst>
      </pc:sldChg>
      <pc:sldChg chg="addSp modSp add ord">
        <pc:chgData name="Ralph Vos" userId="7e4cebf4-eac0-4534-9ef1-00480dbd9003" providerId="ADAL" clId="{2906EA55-0F5B-44FD-B992-CE36776BEDFE}" dt="2020-06-16T22:22:25.092" v="888" actId="20577"/>
        <pc:sldMkLst>
          <pc:docMk/>
          <pc:sldMk cId="2380282415" sldId="295"/>
        </pc:sldMkLst>
        <pc:spChg chg="mod">
          <ac:chgData name="Ralph Vos" userId="7e4cebf4-eac0-4534-9ef1-00480dbd9003" providerId="ADAL" clId="{2906EA55-0F5B-44FD-B992-CE36776BEDFE}" dt="2020-06-16T22:17:16.923" v="680" actId="20577"/>
          <ac:spMkLst>
            <pc:docMk/>
            <pc:sldMk cId="2380282415" sldId="295"/>
            <ac:spMk id="2" creationId="{00000000-0000-0000-0000-000000000000}"/>
          </ac:spMkLst>
        </pc:spChg>
        <pc:spChg chg="add mod">
          <ac:chgData name="Ralph Vos" userId="7e4cebf4-eac0-4534-9ef1-00480dbd9003" providerId="ADAL" clId="{2906EA55-0F5B-44FD-B992-CE36776BEDFE}" dt="2020-06-16T22:22:25.092" v="888" actId="20577"/>
          <ac:spMkLst>
            <pc:docMk/>
            <pc:sldMk cId="2380282415" sldId="295"/>
            <ac:spMk id="3" creationId="{4DC42164-9A29-4D62-A423-2FF4FA68E660}"/>
          </ac:spMkLst>
        </pc:spChg>
        <pc:spChg chg="add mod">
          <ac:chgData name="Ralph Vos" userId="7e4cebf4-eac0-4534-9ef1-00480dbd9003" providerId="ADAL" clId="{2906EA55-0F5B-44FD-B992-CE36776BEDFE}" dt="2020-06-16T22:22:01.700" v="885" actId="14100"/>
          <ac:spMkLst>
            <pc:docMk/>
            <pc:sldMk cId="2380282415" sldId="295"/>
            <ac:spMk id="4" creationId="{840C0C2A-48F4-40E2-93AE-0D605C8813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2EB2-0B32-4281-A4C4-2991F39314DD}" type="datetimeFigureOut">
              <a:rPr lang="en-CA" smtClean="0"/>
              <a:t>2020-06-16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F50E-30CC-47F9-A011-90DA0E7202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015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0F50E-30CC-47F9-A011-90DA0E720296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66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5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28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94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1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654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0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1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7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8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7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6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7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8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8BC570-8D98-483C-99A7-9BC65B9FD02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32EB6E-8842-412F-AD4A-B74A890F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2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1930" y="3843868"/>
            <a:ext cx="45719" cy="191346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" y="533400"/>
            <a:ext cx="7632700" cy="5724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650" y="4876800"/>
            <a:ext cx="7586981" cy="1477328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Welcome To HATZIC MIDDLE SCHOOL</a:t>
            </a:r>
          </a:p>
          <a:p>
            <a:pPr algn="ctr"/>
            <a:r>
              <a:rPr lang="en-US" sz="30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EY KWE’SE XWE’I TEL HATZIC MIDDLE SCHOOL</a:t>
            </a:r>
            <a:endParaRPr lang="en-US" sz="30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2036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28988"/>
            <a:ext cx="7162800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What is Hatzic </a:t>
            </a:r>
            <a:r>
              <a:rPr lang="en-US" sz="5400" b="1" cap="none" spc="0" dirty="0">
                <a:ln w="22225">
                  <a:solidFill>
                    <a:schemeClr val="tx1"/>
                  </a:solidFill>
                  <a:prstDash val="solid"/>
                </a:ln>
                <a:effectLst/>
              </a:rPr>
              <a:t>H.E.A.R.T.?</a:t>
            </a:r>
            <a:endParaRPr lang="en-CA" sz="5400" b="1" cap="none" spc="0" dirty="0">
              <a:ln w="22225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5" y="2228742"/>
            <a:ext cx="4027626" cy="12002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10988"/>
            <a:ext cx="4038600" cy="1284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4" y="4899578"/>
            <a:ext cx="440485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28742"/>
            <a:ext cx="4527425" cy="9870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464" y="3564589"/>
            <a:ext cx="3552597" cy="199270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9652" y="6019800"/>
            <a:ext cx="8237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Choose to have </a:t>
            </a:r>
            <a:r>
              <a:rPr lang="en-US" sz="4000" b="1" dirty="0">
                <a:ln w="22225">
                  <a:solidFill>
                    <a:schemeClr val="tx1"/>
                  </a:solidFill>
                  <a:prstDash val="solid"/>
                </a:ln>
              </a:rPr>
              <a:t>HEART</a:t>
            </a:r>
            <a:r>
              <a:rPr lang="en-US" sz="4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</a:rPr>
              <a:t> everyday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3902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7200" y="228600"/>
            <a:ext cx="10201731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</a:rPr>
              <a:t>At Hatzic We Have Heart</a:t>
            </a:r>
          </a:p>
          <a:p>
            <a:pPr algn="ctr"/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Practice 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Honesty</a:t>
            </a:r>
          </a:p>
          <a:p>
            <a:pPr algn="ctr"/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Engage in learning through 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Effort.</a:t>
            </a:r>
          </a:p>
          <a:p>
            <a:pPr algn="ctr"/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Embrace a positive 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Attitude.</a:t>
            </a:r>
          </a:p>
          <a:p>
            <a:pPr algn="ctr"/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Respect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 yourself, others and your surroundings.</a:t>
            </a:r>
          </a:p>
          <a:p>
            <a:pPr algn="ctr"/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Work to develop 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Teamwork</a:t>
            </a: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 Skills.</a:t>
            </a:r>
          </a:p>
        </p:txBody>
      </p:sp>
    </p:spTree>
    <p:extLst>
      <p:ext uri="{BB962C8B-B14F-4D97-AF65-F5344CB8AC3E}">
        <p14:creationId xmlns:p14="http://schemas.microsoft.com/office/powerpoint/2010/main" val="1387052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19200"/>
            <a:ext cx="891540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</a:rPr>
              <a:t>Classroom Expectations</a:t>
            </a:r>
          </a:p>
          <a:p>
            <a:endParaRPr lang="en-US" sz="4400" b="1" dirty="0">
              <a:ln w="22225">
                <a:solidFill>
                  <a:schemeClr val="bg1"/>
                </a:solidFill>
                <a:prstDash val="solid"/>
              </a:ln>
              <a:solidFill>
                <a:srgbClr val="E30303"/>
              </a:solidFill>
            </a:endParaRP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Teachers  will set expectations for their respective classrooms.</a:t>
            </a:r>
          </a:p>
          <a:p>
            <a:pPr algn="ctr"/>
            <a:endParaRPr lang="en-US" sz="4400" b="1" i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0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762000"/>
            <a:ext cx="4191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Technology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399" y="2376487"/>
            <a:ext cx="3716866" cy="823912"/>
          </a:xfrm>
        </p:spPr>
        <p:txBody>
          <a:bodyPr>
            <a:noAutofit/>
          </a:bodyPr>
          <a:lstStyle/>
          <a:p>
            <a:r>
              <a:rPr lang="en-CA" sz="2800" i="1" dirty="0"/>
              <a:t>Is a learning tool when -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3399" y="3352800"/>
            <a:ext cx="3945467" cy="2209800"/>
          </a:xfrm>
        </p:spPr>
        <p:txBody>
          <a:bodyPr>
            <a:normAutofit/>
          </a:bodyPr>
          <a:lstStyle/>
          <a:p>
            <a:r>
              <a:rPr lang="en-CA" b="1" i="1" dirty="0"/>
              <a:t>Your teacher gives permission to  use technology in class.</a:t>
            </a:r>
          </a:p>
          <a:p>
            <a:r>
              <a:rPr lang="en-CA" b="1" i="1" dirty="0"/>
              <a:t>You are under direct supervision of a teacher.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478867" y="2963814"/>
            <a:ext cx="3945467" cy="823912"/>
          </a:xfrm>
        </p:spPr>
        <p:txBody>
          <a:bodyPr>
            <a:noAutofit/>
          </a:bodyPr>
          <a:lstStyle/>
          <a:p>
            <a:r>
              <a:rPr lang="en-CA" sz="2800" i="1" dirty="0"/>
              <a:t>Needs to be stored safely when -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572001" y="3810000"/>
            <a:ext cx="3505200" cy="2661131"/>
          </a:xfrm>
        </p:spPr>
        <p:txBody>
          <a:bodyPr>
            <a:normAutofit/>
          </a:bodyPr>
          <a:lstStyle/>
          <a:p>
            <a:r>
              <a:rPr lang="en-CA" b="1" i="1" dirty="0"/>
              <a:t>You are between classes, in the hallways, and in P.E. classes. </a:t>
            </a:r>
          </a:p>
          <a:p>
            <a:r>
              <a:rPr lang="en-CA" b="1" i="1" dirty="0"/>
              <a:t>You are in class.</a:t>
            </a:r>
          </a:p>
          <a:p>
            <a:r>
              <a:rPr lang="en-CA" b="1" i="1" dirty="0"/>
              <a:t>You are in the office area.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382713"/>
            <a:ext cx="1853233" cy="142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0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4008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Personal Electronic Devices</a:t>
            </a:r>
            <a:br>
              <a:rPr lang="en-US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6554867" cy="3691470"/>
          </a:xfrm>
        </p:spPr>
        <p:txBody>
          <a:bodyPr>
            <a:normAutofit fontScale="55000" lnSpcReduction="20000"/>
          </a:bodyPr>
          <a:lstStyle/>
          <a:p>
            <a:endParaRPr lang="en-US" sz="3200" b="1" i="1" dirty="0"/>
          </a:p>
          <a:p>
            <a:endParaRPr lang="en-US" sz="3200" b="1" i="1" dirty="0"/>
          </a:p>
          <a:p>
            <a:r>
              <a:rPr lang="en-US" sz="3200" b="1" i="1" dirty="0"/>
              <a:t>Social Media sites such as Facebook, Instagram, snapchat, etc. are not to be accessed during instructional time.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b="1" i="1" dirty="0"/>
              <a:t>Cell Phones are not to be taken into the hallways/washrooms during instructional time.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b="1" i="1" dirty="0"/>
              <a:t>If referred to the office students may be required to forfeit phone to school administration where it will be safely stored.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78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457200"/>
            <a:ext cx="7696200" cy="3124200"/>
          </a:xfrm>
        </p:spPr>
        <p:txBody>
          <a:bodyPr>
            <a:normAutofit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Appearance and Dress Code</a:t>
            </a:r>
            <a:br>
              <a:rPr lang="en-US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22" y="1752600"/>
            <a:ext cx="8379178" cy="4419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3500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i="1" dirty="0"/>
              <a:t>Clothing should:</a:t>
            </a:r>
          </a:p>
          <a:p>
            <a:pPr marL="0" indent="0">
              <a:buNone/>
            </a:pPr>
            <a:endParaRPr lang="en-US" sz="3500" b="1" i="1" dirty="0"/>
          </a:p>
          <a:p>
            <a:r>
              <a:rPr lang="en-US" sz="3500" b="1" i="1" dirty="0"/>
              <a:t>Be appropriate for a learning/working environment.</a:t>
            </a:r>
          </a:p>
          <a:p>
            <a:pPr marL="0" indent="0">
              <a:buNone/>
            </a:pPr>
            <a:endParaRPr lang="en-US" sz="3500" b="1" i="1" dirty="0"/>
          </a:p>
          <a:p>
            <a:r>
              <a:rPr lang="en-US" sz="3500" b="1" i="1" dirty="0"/>
              <a:t>Effectively cover the tops of shoulders, chest area, back and abdomen.</a:t>
            </a:r>
          </a:p>
          <a:p>
            <a:pPr marL="0" indent="0">
              <a:buNone/>
            </a:pPr>
            <a:endParaRPr lang="en-US" sz="3500" b="1" i="1" dirty="0"/>
          </a:p>
          <a:p>
            <a:r>
              <a:rPr lang="en-US" sz="3500" b="1" i="1" dirty="0"/>
              <a:t>Undergarments must not be visible.</a:t>
            </a:r>
          </a:p>
          <a:p>
            <a:pPr marL="0" indent="0">
              <a:buNone/>
            </a:pPr>
            <a:endParaRPr lang="en-US" sz="3500" b="1" i="1" dirty="0"/>
          </a:p>
          <a:p>
            <a:r>
              <a:rPr lang="en-US" sz="3500" b="1" i="1" dirty="0"/>
              <a:t>Proper gym strip is required for P.E.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28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-304800"/>
            <a:ext cx="4497467" cy="29718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Hats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84509"/>
            <a:ext cx="5792867" cy="284449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b="1" i="1" dirty="0"/>
              <a:t>Please remove your hat when you enter the school.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0"/>
            <a:ext cx="5105400" cy="246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759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6172200" cy="1524000"/>
          </a:xfrm>
        </p:spPr>
        <p:txBody>
          <a:bodyPr>
            <a:normAutofit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Closed Campus</a:t>
            </a:r>
            <a:br>
              <a:rPr lang="en-US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3657600"/>
          </a:xfrm>
        </p:spPr>
        <p:txBody>
          <a:bodyPr>
            <a:noAutofit/>
          </a:bodyPr>
          <a:lstStyle/>
          <a:p>
            <a:r>
              <a:rPr lang="en-US" sz="2400" b="1" i="1" dirty="0"/>
              <a:t>HMS is a closed campus.  Students stay on campus all day.</a:t>
            </a:r>
          </a:p>
          <a:p>
            <a:pPr marL="0" indent="0">
              <a:buNone/>
            </a:pPr>
            <a:endParaRPr lang="en-US" sz="2400" b="1" i="1" dirty="0"/>
          </a:p>
          <a:p>
            <a:r>
              <a:rPr lang="en-CA" sz="2400" b="1" i="1" dirty="0"/>
              <a:t>If you are coming into the building after 9am, you will need enter through the front doors.</a:t>
            </a:r>
            <a:endParaRPr lang="en-US" sz="2400" b="1" i="1" dirty="0"/>
          </a:p>
          <a:p>
            <a:pPr marL="0" indent="0">
              <a:buNone/>
            </a:pPr>
            <a:endParaRPr lang="en-US" sz="2400" b="1" i="1" dirty="0"/>
          </a:p>
          <a:p>
            <a:r>
              <a:rPr lang="en-US" sz="2400" b="1" i="1" dirty="0"/>
              <a:t>Students are not permitted to leave school grounds during lunch.  </a:t>
            </a:r>
          </a:p>
          <a:p>
            <a:pPr marL="0" indent="0">
              <a:buNone/>
            </a:pPr>
            <a:endParaRPr lang="en-US" sz="2400" b="1" i="1" dirty="0">
              <a:solidFill>
                <a:schemeClr val="bg1"/>
              </a:solidFill>
            </a:endParaRPr>
          </a:p>
          <a:p>
            <a:r>
              <a:rPr lang="en-US" sz="2400" b="1" i="1" dirty="0">
                <a:solidFill>
                  <a:schemeClr val="bg1"/>
                </a:solidFill>
              </a:rPr>
              <a:t>Any visitors to the school must check in to the office.</a:t>
            </a:r>
          </a:p>
        </p:txBody>
      </p:sp>
    </p:spTree>
    <p:extLst>
      <p:ext uri="{BB962C8B-B14F-4D97-AF65-F5344CB8AC3E}">
        <p14:creationId xmlns:p14="http://schemas.microsoft.com/office/powerpoint/2010/main" val="3001751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Ready for Lunch?</a:t>
            </a:r>
            <a:br>
              <a:rPr lang="en-US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i="1" dirty="0"/>
              <a:t>Cafeteria service is provided.</a:t>
            </a:r>
          </a:p>
          <a:p>
            <a:pPr marL="0" indent="0">
              <a:buNone/>
            </a:pPr>
            <a:endParaRPr lang="en-US" sz="4000" b="1" i="1" dirty="0"/>
          </a:p>
          <a:p>
            <a:r>
              <a:rPr lang="en-US" sz="4000" b="1" i="1" dirty="0"/>
              <a:t>School store</a:t>
            </a:r>
          </a:p>
          <a:p>
            <a:pPr marL="0" indent="0">
              <a:buNone/>
            </a:pPr>
            <a:endParaRPr lang="en-US" sz="4000" b="1" i="1" dirty="0"/>
          </a:p>
          <a:p>
            <a:endParaRPr lang="en-US" b="1" i="1" dirty="0"/>
          </a:p>
          <a:p>
            <a:r>
              <a:rPr lang="en-US" sz="4000" b="1" i="1" dirty="0"/>
              <a:t>Please respect the school environment by placing recycling and garbage in the appropriate containers.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56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5030867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Lockers</a:t>
            </a:r>
            <a:br>
              <a:rPr lang="en-US" b="1" dirty="0">
                <a:ln w="22225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1"/>
            <a:ext cx="8686800" cy="46482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i="1" dirty="0"/>
              <a:t>The lockers are the property of the school and are “rented” to students for the school year. </a:t>
            </a:r>
          </a:p>
          <a:p>
            <a:pPr marL="0" indent="0">
              <a:buNone/>
            </a:pPr>
            <a:r>
              <a:rPr lang="en-US" sz="5100" b="1" i="1" dirty="0"/>
              <a:t> </a:t>
            </a:r>
          </a:p>
          <a:p>
            <a:r>
              <a:rPr lang="en-US" sz="5100" b="1" i="1" dirty="0"/>
              <a:t>Locks will be given.  Personal locks will not be permitted unless approved by school administration.</a:t>
            </a:r>
          </a:p>
          <a:p>
            <a:pPr marL="0" indent="0">
              <a:buNone/>
            </a:pPr>
            <a:endParaRPr lang="en-US" sz="5100" b="1" i="1" dirty="0"/>
          </a:p>
          <a:p>
            <a:r>
              <a:rPr lang="en-US" sz="5100" b="1" i="1" dirty="0"/>
              <a:t>Keep locker combination confidential and do not share lockers.</a:t>
            </a:r>
          </a:p>
          <a:p>
            <a:pPr marL="0" indent="0">
              <a:buNone/>
            </a:pPr>
            <a:endParaRPr lang="en-US" sz="5100" b="1" i="1" dirty="0"/>
          </a:p>
          <a:p>
            <a:r>
              <a:rPr lang="en-US" sz="5100" b="1" i="1" dirty="0"/>
              <a:t>The school administration can access any locker if deemed necessary.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8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71500" y="381000"/>
            <a:ext cx="10287000" cy="5909310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School Administration:</a:t>
            </a:r>
            <a:endParaRPr lang="en-US" sz="5400" b="1" i="1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5400" b="1" i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Principal</a:t>
            </a:r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</a:rPr>
              <a:t>- </a:t>
            </a:r>
            <a:r>
              <a:rPr lang="en-US" sz="5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Mr. Gabriele</a:t>
            </a:r>
          </a:p>
          <a:p>
            <a:pPr algn="ctr"/>
            <a:endParaRPr lang="en-US" sz="5400" b="1" i="1" dirty="0">
              <a:ln w="222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</a:endParaRPr>
          </a:p>
          <a:p>
            <a:pPr algn="ctr"/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Vice-Principal</a:t>
            </a:r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</a:rPr>
              <a:t>– </a:t>
            </a:r>
            <a:r>
              <a:rPr lang="en-US" sz="5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Mrs. Vetter</a:t>
            </a:r>
          </a:p>
          <a:p>
            <a:pPr algn="ctr"/>
            <a:endParaRPr lang="en-US" sz="5400" b="1" i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  <a:p>
            <a:pPr algn="ctr"/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Vice – Principal </a:t>
            </a:r>
            <a:r>
              <a:rPr lang="en-US" sz="5400" b="1" i="1" dirty="0">
                <a:ln w="22225">
                  <a:solidFill>
                    <a:schemeClr val="bg1"/>
                  </a:solidFill>
                  <a:prstDash val="solid"/>
                </a:ln>
              </a:rPr>
              <a:t>– </a:t>
            </a:r>
            <a:r>
              <a:rPr lang="en-US" sz="5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Mr. Vos</a:t>
            </a:r>
          </a:p>
        </p:txBody>
      </p:sp>
    </p:spTree>
    <p:extLst>
      <p:ext uri="{BB962C8B-B14F-4D97-AF65-F5344CB8AC3E}">
        <p14:creationId xmlns:p14="http://schemas.microsoft.com/office/powerpoint/2010/main" val="3593550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934200" cy="198120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Choose KIND everyday ….</a:t>
            </a:r>
            <a:br>
              <a:rPr lang="en-US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819400"/>
            <a:ext cx="6554867" cy="3276600"/>
          </a:xfrm>
        </p:spPr>
        <p:txBody>
          <a:bodyPr>
            <a:noAutofit/>
          </a:bodyPr>
          <a:lstStyle/>
          <a:p>
            <a:r>
              <a:rPr lang="en-US" sz="3200" b="1" i="1" dirty="0"/>
              <a:t>Remember to say “Thank you” and “You’re Welcome”.</a:t>
            </a:r>
          </a:p>
          <a:p>
            <a:r>
              <a:rPr lang="en-US" sz="3200" b="1" i="1" dirty="0"/>
              <a:t>Say hello to staff and other students in the hallway.</a:t>
            </a:r>
          </a:p>
          <a:p>
            <a:r>
              <a:rPr lang="en-US" sz="3200" b="1" i="1" dirty="0"/>
              <a:t>Hold a door for someone, smile, say a compliment, speak kindly.</a:t>
            </a:r>
          </a:p>
          <a:p>
            <a:pPr marL="0" indent="0">
              <a:buNone/>
            </a:pPr>
            <a:endParaRPr lang="en-US" sz="3200" b="1" i="1" dirty="0"/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5671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305800" cy="1752600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Plenty of Programs and Teams!</a:t>
            </a:r>
            <a:br>
              <a:rPr lang="en-US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62000"/>
            <a:ext cx="7886700" cy="6019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b="1" i="1" dirty="0"/>
              <a:t>Be active and get involved in our school community.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Choir – Band - Hockey Academy</a:t>
            </a:r>
          </a:p>
          <a:p>
            <a:r>
              <a:rPr lang="en-US" sz="3000" b="1" dirty="0">
                <a:solidFill>
                  <a:srgbClr val="FF0000"/>
                </a:solidFill>
              </a:rPr>
              <a:t> Wolfs Den and Drum Group</a:t>
            </a:r>
          </a:p>
          <a:p>
            <a:r>
              <a:rPr lang="en-US" sz="3000" b="1" dirty="0"/>
              <a:t>Lunch clubs are; Outdoor Club, Writing Club, Library Club, Hula Hoop Club, Anime Club, D and D Club, Dragster Club, Environmental </a:t>
            </a:r>
            <a:r>
              <a:rPr lang="en-US" sz="3000" b="1"/>
              <a:t>Team, Art </a:t>
            </a:r>
            <a:r>
              <a:rPr lang="en-US" sz="3000" b="1" dirty="0"/>
              <a:t>Club, Basketball and Weight Room at lunch. </a:t>
            </a:r>
          </a:p>
          <a:p>
            <a:r>
              <a:rPr lang="en-US" sz="3000" b="1" dirty="0"/>
              <a:t>School Sports Teams, Musical Theatre. </a:t>
            </a:r>
          </a:p>
          <a:p>
            <a:r>
              <a:rPr lang="en-US" sz="3000" b="1" dirty="0"/>
              <a:t>Track and Field.</a:t>
            </a:r>
            <a:r>
              <a:rPr lang="en-US" sz="30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866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866" y="533400"/>
            <a:ext cx="8374133" cy="63094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School Counsellors:</a:t>
            </a:r>
          </a:p>
          <a:p>
            <a:pPr algn="ctr"/>
            <a:endParaRPr lang="en-US" sz="4400" b="1" i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Mrs. Curror</a:t>
            </a: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Mr. Barlett</a:t>
            </a: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Mrs. Hale</a:t>
            </a:r>
          </a:p>
          <a:p>
            <a:pPr algn="ctr"/>
            <a:endParaRPr lang="en-US" sz="4400" i="1" dirty="0">
              <a:ln w="22225">
                <a:solidFill>
                  <a:schemeClr val="bg1"/>
                </a:solidFill>
                <a:prstDash val="solid"/>
              </a:ln>
              <a:solidFill>
                <a:srgbClr val="E30303"/>
              </a:solidFill>
            </a:endParaRPr>
          </a:p>
          <a:p>
            <a:pPr algn="ctr"/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Youth Care Worker</a:t>
            </a:r>
            <a:endParaRPr lang="en-US" sz="4800" i="1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Mrs. </a:t>
            </a:r>
            <a:r>
              <a:rPr lang="en-US" sz="4400" b="1" i="1" dirty="0" err="1">
                <a:ln w="22225">
                  <a:solidFill>
                    <a:schemeClr val="tx1"/>
                  </a:solidFill>
                  <a:prstDash val="solid"/>
                </a:ln>
              </a:rPr>
              <a:t>Velestuk</a:t>
            </a:r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 </a:t>
            </a:r>
          </a:p>
          <a:p>
            <a:pPr algn="ctr"/>
            <a:endParaRPr lang="en-US" sz="4400" b="1" i="1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28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866" y="533400"/>
            <a:ext cx="837413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Indigenous Liaisons:</a:t>
            </a:r>
          </a:p>
          <a:p>
            <a:pPr algn="ctr"/>
            <a:endParaRPr lang="en-US" sz="4400" b="1" i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Ms. Schooner</a:t>
            </a:r>
          </a:p>
          <a:p>
            <a:pPr algn="ctr"/>
            <a:r>
              <a:rPr lang="en-US" sz="4400" b="1" i="1" dirty="0">
                <a:ln w="22225">
                  <a:solidFill>
                    <a:schemeClr val="tx1"/>
                  </a:solidFill>
                  <a:prstDash val="solid"/>
                </a:ln>
              </a:rPr>
              <a:t>Ms. Snow</a:t>
            </a:r>
          </a:p>
          <a:p>
            <a:pPr algn="ctr"/>
            <a:endParaRPr lang="en-US" sz="4400" i="1" dirty="0">
              <a:ln w="22225">
                <a:solidFill>
                  <a:schemeClr val="bg1"/>
                </a:solidFill>
                <a:prstDash val="solid"/>
              </a:ln>
              <a:solidFill>
                <a:srgbClr val="E30303"/>
              </a:solidFill>
            </a:endParaRPr>
          </a:p>
          <a:p>
            <a:pPr algn="ctr"/>
            <a:r>
              <a:rPr lang="en-US" sz="4800" b="1" i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Indigenous Success Coach</a:t>
            </a:r>
          </a:p>
          <a:p>
            <a:pPr algn="ctr"/>
            <a:r>
              <a:rPr lang="en-US" sz="4800" b="1" dirty="0"/>
              <a:t>Ms. Brookes</a:t>
            </a:r>
            <a:endParaRPr lang="en-US" sz="4800" b="1" i="1" dirty="0">
              <a:ln w="22225">
                <a:solidFill>
                  <a:schemeClr val="bg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1852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3C57-802F-8B40-9F98-1BF2BAA9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19" y="228600"/>
            <a:ext cx="77724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Teachers </a:t>
            </a:r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  </a:t>
            </a:r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b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1E848-E074-534A-9B5C-E462C5CA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7924019" cy="2438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marL="0" indent="0" algn="ctr">
              <a:buNone/>
            </a:pPr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marL="0" indent="0" algn="ctr">
              <a:buNone/>
            </a:pPr>
            <a:endParaRPr lang="en-US" sz="36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marL="0" indent="0" algn="ctr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Currently we have  48 teachers on staff.</a:t>
            </a:r>
          </a:p>
          <a:p>
            <a:pPr marL="0" indent="0" algn="ctr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You will have several different teachers for different courses next year! </a:t>
            </a:r>
          </a:p>
          <a:p>
            <a:pPr marL="0" indent="0" algn="ctr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As many as 8 to 10 different teachers.</a:t>
            </a:r>
          </a:p>
        </p:txBody>
      </p:sp>
    </p:spTree>
    <p:extLst>
      <p:ext uri="{BB962C8B-B14F-4D97-AF65-F5344CB8AC3E}">
        <p14:creationId xmlns:p14="http://schemas.microsoft.com/office/powerpoint/2010/main" val="228646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3C57-802F-8B40-9F98-1BF2BAA9A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6554867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  <a:latin typeface="+mn-lt"/>
              </a:rPr>
              <a:t>    </a:t>
            </a:r>
            <a:r>
              <a:rPr lang="en-US" sz="53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Schedule</a:t>
            </a:r>
            <a:r>
              <a:rPr lang="en-US" sz="5300" b="1" dirty="0">
                <a:ln w="22225">
                  <a:solidFill>
                    <a:schemeClr val="tx1"/>
                  </a:solidFill>
                  <a:prstDash val="solid"/>
                </a:ln>
                <a:latin typeface="+mn-lt"/>
              </a:rPr>
              <a:t> </a:t>
            </a:r>
            <a: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  <a:latin typeface="+mn-lt"/>
              </a:rPr>
              <a:t>    </a:t>
            </a:r>
            <a:br>
              <a:rPr lang="en-US" sz="48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</a:rPr>
            </a:b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1E848-E074-534A-9B5C-E462C5CA0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23" y="1371600"/>
            <a:ext cx="7886700" cy="5029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Day 1 -  </a:t>
            </a:r>
            <a:r>
              <a:rPr 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Blocks - 1, 2, 3, 4</a:t>
            </a:r>
          </a:p>
          <a:p>
            <a:pPr marL="0" indent="0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Day 2 -  </a:t>
            </a:r>
            <a:r>
              <a:rPr 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Blocks - 1, 2, 3, 4</a:t>
            </a:r>
          </a:p>
          <a:p>
            <a:pPr marL="0" indent="0">
              <a:buNone/>
            </a:pPr>
            <a:endParaRPr lang="en-US" sz="3600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Day 1 -  </a:t>
            </a:r>
            <a:r>
              <a:rPr 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Blocks - 4, 3, 2, 1</a:t>
            </a:r>
          </a:p>
          <a:p>
            <a:pPr marL="0" indent="0">
              <a:buNone/>
            </a:pPr>
            <a:r>
              <a:rPr lang="en-US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Day 2 -  </a:t>
            </a:r>
            <a:r>
              <a:rPr lang="en-US" sz="35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</a:rPr>
              <a:t>Blocks - 4, 3, 2, 1</a:t>
            </a:r>
          </a:p>
          <a:p>
            <a:pPr marL="0" indent="0" algn="ctr">
              <a:buNone/>
            </a:pPr>
            <a:endParaRPr lang="en-US" sz="4400" b="1" dirty="0">
              <a:ln w="22225">
                <a:solidFill>
                  <a:schemeClr val="tx1"/>
                </a:solidFill>
                <a:prstDash val="solid"/>
              </a:ln>
            </a:endParaRPr>
          </a:p>
          <a:p>
            <a:pPr marL="0" indent="0" algn="ctr">
              <a:buNone/>
            </a:pPr>
            <a:r>
              <a:rPr lang="en-US" sz="4400" b="1" dirty="0">
                <a:ln w="22225">
                  <a:solidFill>
                    <a:schemeClr val="tx1"/>
                  </a:solidFill>
                  <a:prstDash val="solid"/>
                </a:ln>
              </a:rPr>
              <a:t>Why?  </a:t>
            </a:r>
          </a:p>
          <a:p>
            <a:pPr marL="0" indent="0" algn="ctr">
              <a:buNone/>
            </a:pPr>
            <a:r>
              <a:rPr lang="en-US" sz="4400" b="1" dirty="0">
                <a:ln w="22225">
                  <a:solidFill>
                    <a:schemeClr val="tx1"/>
                  </a:solidFill>
                  <a:prstDash val="solid"/>
                </a:ln>
              </a:rPr>
              <a:t>To have courses at different times..  </a:t>
            </a:r>
          </a:p>
          <a:p>
            <a:pPr marL="0" indent="0">
              <a:buNone/>
            </a:pPr>
            <a:endParaRPr lang="en-US" sz="36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5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83C57-802F-8B40-9F98-1BF2BAA9A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  <a:latin typeface="+mn-lt"/>
              </a:rPr>
              <a:t>    </a:t>
            </a:r>
            <a:r>
              <a:rPr lang="en-US" sz="49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  <a:latin typeface="+mn-lt"/>
              </a:rPr>
              <a:t>Typical Grade 7 Schedule</a:t>
            </a:r>
            <a:endParaRPr lang="en-US" sz="49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82C213B-C924-443C-8D4C-C3A80001E7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E21D66-91AA-497A-AC1B-CEFC569CF44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8991600" cy="5333998"/>
          </a:xfrm>
        </p:spPr>
      </p:pic>
    </p:spTree>
    <p:extLst>
      <p:ext uri="{BB962C8B-B14F-4D97-AF65-F5344CB8AC3E}">
        <p14:creationId xmlns:p14="http://schemas.microsoft.com/office/powerpoint/2010/main" val="292121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763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</a:rPr>
              <a:t>Phone App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DC42164-9A29-4D62-A423-2FF4FA68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904999"/>
            <a:ext cx="5640468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Download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</a:t>
            </a:r>
            <a:r>
              <a:rPr lang="en-US" sz="4800" b="1" dirty="0">
                <a:solidFill>
                  <a:srgbClr val="FFFF00"/>
                </a:solidFill>
              </a:rPr>
              <a:t>My school day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C0C2A-48F4-40E2-93AE-0D605C881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7315200" cy="153246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This is where you will learn how to enter all of your classes and stay organized. Most everything that occurs at H.M.S will be posted on this App.</a:t>
            </a:r>
          </a:p>
        </p:txBody>
      </p:sp>
    </p:spTree>
    <p:extLst>
      <p:ext uri="{BB962C8B-B14F-4D97-AF65-F5344CB8AC3E}">
        <p14:creationId xmlns:p14="http://schemas.microsoft.com/office/powerpoint/2010/main" val="23802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876300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6600" b="1" dirty="0">
              <a:ln w="22225">
                <a:solidFill>
                  <a:schemeClr val="bg1"/>
                </a:solidFill>
                <a:prstDash val="solid"/>
              </a:ln>
              <a:solidFill>
                <a:srgbClr val="E30303"/>
              </a:solidFill>
            </a:endParaRPr>
          </a:p>
          <a:p>
            <a:pPr algn="ctr"/>
            <a:r>
              <a:rPr lang="en-US" sz="72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E30303"/>
                </a:solidFill>
              </a:rPr>
              <a:t>At Hatzic We Have </a:t>
            </a:r>
          </a:p>
          <a:p>
            <a:pPr algn="ctr"/>
            <a:r>
              <a:rPr lang="en-US" sz="7200" b="1" dirty="0">
                <a:ln w="22225">
                  <a:solidFill>
                    <a:schemeClr val="tx1"/>
                  </a:solidFill>
                  <a:prstDash val="solid"/>
                </a:ln>
              </a:rPr>
              <a:t>H.E.A.R.T</a:t>
            </a:r>
          </a:p>
        </p:txBody>
      </p:sp>
    </p:spTree>
    <p:extLst>
      <p:ext uri="{BB962C8B-B14F-4D97-AF65-F5344CB8AC3E}">
        <p14:creationId xmlns:p14="http://schemas.microsoft.com/office/powerpoint/2010/main" val="251434201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4949E8671F442B53B1CE782042FBE" ma:contentTypeVersion="1" ma:contentTypeDescription="Create a new document." ma:contentTypeScope="" ma:versionID="3abda5c9f053f9f399e859119ff6d5f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CF2462-39F2-438F-8D33-DD46884075FC}"/>
</file>

<file path=customXml/itemProps2.xml><?xml version="1.0" encoding="utf-8"?>
<ds:datastoreItem xmlns:ds="http://schemas.openxmlformats.org/officeDocument/2006/customXml" ds:itemID="{91B68103-81EF-4336-ACE8-D1EE57D03040}"/>
</file>

<file path=customXml/itemProps3.xml><?xml version="1.0" encoding="utf-8"?>
<ds:datastoreItem xmlns:ds="http://schemas.openxmlformats.org/officeDocument/2006/customXml" ds:itemID="{4107C394-D3B6-4E39-BC04-76DC7245C984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269</TotalTime>
  <Words>718</Words>
  <Application>Microsoft Office PowerPoint</Application>
  <PresentationFormat>On-screen Show (4:3)</PresentationFormat>
  <Paragraphs>133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Teachers      </vt:lpstr>
      <vt:lpstr>    Schedule      </vt:lpstr>
      <vt:lpstr>    Typical Grade 7 Schedule</vt:lpstr>
      <vt:lpstr>Download     My school 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Electronic Devices </vt:lpstr>
      <vt:lpstr>Appearance and Dress Code </vt:lpstr>
      <vt:lpstr>Hats</vt:lpstr>
      <vt:lpstr>Closed Campus </vt:lpstr>
      <vt:lpstr>Ready for Lunch? </vt:lpstr>
      <vt:lpstr>Lockers </vt:lpstr>
      <vt:lpstr>Choose KIND everyday …. </vt:lpstr>
      <vt:lpstr>Plenty of Programs and Teams!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Vos</dc:creator>
  <cp:lastModifiedBy>Ralph Vos</cp:lastModifiedBy>
  <cp:revision>3</cp:revision>
  <dcterms:created xsi:type="dcterms:W3CDTF">2020-04-21T15:06:26Z</dcterms:created>
  <dcterms:modified xsi:type="dcterms:W3CDTF">2020-06-16T22:22:34Z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0x01010083B4949E8671F442B53B1CE782042FBE</vt:lpwstr>
  </property>
</Properties>
</file>